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9" r:id="rId3"/>
    <p:sldId id="290" r:id="rId4"/>
    <p:sldId id="288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72" d="100"/>
          <a:sy n="72" d="100"/>
        </p:scale>
        <p:origin x="3546" y="78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2022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年（令和４年）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708242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80829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08247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993808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37392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400307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086890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520208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667822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30589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576432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2209217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39700" y="24856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4275776" y="22356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5401627" y="27364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903276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647700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967742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641824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974228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650624" y="91000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659767" y="273197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847681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341681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668706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3973506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74ECB211-51E5-4D6E-8659-AB7FB1158D0F}"/>
              </a:ext>
            </a:extLst>
          </p:cNvPr>
          <p:cNvSpPr/>
          <p:nvPr/>
        </p:nvSpPr>
        <p:spPr bwMode="auto">
          <a:xfrm>
            <a:off x="655012" y="88524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74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 dirty="0"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2022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年（令和４年）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610309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295805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526156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46432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576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464361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390946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340404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671378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239438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185188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805818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" name="Rectangle 651">
            <a:extLst>
              <a:ext uri="{FF2B5EF4-FFF2-40B4-BE49-F238E27FC236}">
                <a16:creationId xmlns:a16="http://schemas.microsoft.com/office/drawing/2014/main" id="{25F18D12-AFF6-4EF4-B273-00C99D33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6" name="Text Box 652">
            <a:extLst>
              <a:ext uri="{FF2B5EF4-FFF2-40B4-BE49-F238E27FC236}">
                <a16:creationId xmlns:a16="http://schemas.microsoft.com/office/drawing/2014/main" id="{6F4D4005-9FF5-440D-916D-FDB7019BB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77" name="Text Box 654">
            <a:extLst>
              <a:ext uri="{FF2B5EF4-FFF2-40B4-BE49-F238E27FC236}">
                <a16:creationId xmlns:a16="http://schemas.microsoft.com/office/drawing/2014/main" id="{54C655CF-41B6-4DD4-BAF5-B30A7E4F1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8" name="Oval 659">
            <a:extLst>
              <a:ext uri="{FF2B5EF4-FFF2-40B4-BE49-F238E27FC236}">
                <a16:creationId xmlns:a16="http://schemas.microsoft.com/office/drawing/2014/main" id="{E5A914A0-4555-4866-AB0E-C7AF909E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0" name="Oval 659">
            <a:extLst>
              <a:ext uri="{FF2B5EF4-FFF2-40B4-BE49-F238E27FC236}">
                <a16:creationId xmlns:a16="http://schemas.microsoft.com/office/drawing/2014/main" id="{133A8BC7-64AC-482F-9398-756E217FA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163" y="933608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4" name="Oval 659">
            <a:extLst>
              <a:ext uri="{FF2B5EF4-FFF2-40B4-BE49-F238E27FC236}">
                <a16:creationId xmlns:a16="http://schemas.microsoft.com/office/drawing/2014/main" id="{7D4B03D6-6715-46EA-B60E-BDC8A8E4C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933608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5" name="Oval 659">
            <a:extLst>
              <a:ext uri="{FF2B5EF4-FFF2-40B4-BE49-F238E27FC236}">
                <a16:creationId xmlns:a16="http://schemas.microsoft.com/office/drawing/2014/main" id="{4DBE2262-2684-4773-8290-EF060FF29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6" y="671512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6" name="Oval 659">
            <a:extLst>
              <a:ext uri="{FF2B5EF4-FFF2-40B4-BE49-F238E27FC236}">
                <a16:creationId xmlns:a16="http://schemas.microsoft.com/office/drawing/2014/main" id="{053566D1-A652-4C55-9CD1-67341168B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64" y="648017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7" name="Oval 659">
            <a:extLst>
              <a:ext uri="{FF2B5EF4-FFF2-40B4-BE49-F238E27FC236}">
                <a16:creationId xmlns:a16="http://schemas.microsoft.com/office/drawing/2014/main" id="{C56E694B-D248-406E-8A37-68BB299FD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40" y="223520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8" name="Rectangle 641">
            <a:extLst>
              <a:ext uri="{FF2B5EF4-FFF2-40B4-BE49-F238E27FC236}">
                <a16:creationId xmlns:a16="http://schemas.microsoft.com/office/drawing/2014/main" id="{B2FB87B9-6C81-42B2-A695-5E32EA66B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9" name="Text Box 642">
            <a:extLst>
              <a:ext uri="{FF2B5EF4-FFF2-40B4-BE49-F238E27FC236}">
                <a16:creationId xmlns:a16="http://schemas.microsoft.com/office/drawing/2014/main" id="{E6E677FE-9D09-4758-9AB9-B46824F29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90" name="Rectangle 641">
            <a:extLst>
              <a:ext uri="{FF2B5EF4-FFF2-40B4-BE49-F238E27FC236}">
                <a16:creationId xmlns:a16="http://schemas.microsoft.com/office/drawing/2014/main" id="{91444F78-9F5E-43B7-B527-9C3552F4F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9826" y="907891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1" name="Rectangle 641">
            <a:extLst>
              <a:ext uri="{FF2B5EF4-FFF2-40B4-BE49-F238E27FC236}">
                <a16:creationId xmlns:a16="http://schemas.microsoft.com/office/drawing/2014/main" id="{F4AEB9F6-7871-4F54-B32E-90CB3D97D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914" y="8350250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2" name="Rectangle 641">
            <a:extLst>
              <a:ext uri="{FF2B5EF4-FFF2-40B4-BE49-F238E27FC236}">
                <a16:creationId xmlns:a16="http://schemas.microsoft.com/office/drawing/2014/main" id="{CA6E4D08-7A86-44EE-BD59-7B6619BB6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2" y="8840788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7" name="Rectangle 641">
            <a:extLst>
              <a:ext uri="{FF2B5EF4-FFF2-40B4-BE49-F238E27FC236}">
                <a16:creationId xmlns:a16="http://schemas.microsoft.com/office/drawing/2014/main" id="{3B0F1225-6C55-460B-AED8-B5B138FE7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4" y="6959600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0" name="Rectangle 641">
            <a:extLst>
              <a:ext uri="{FF2B5EF4-FFF2-40B4-BE49-F238E27FC236}">
                <a16:creationId xmlns:a16="http://schemas.microsoft.com/office/drawing/2014/main" id="{FAF23263-1709-4B70-B510-75D7ACD71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2" y="6959600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1" name="Rectangle 641">
            <a:extLst>
              <a:ext uri="{FF2B5EF4-FFF2-40B4-BE49-F238E27FC236}">
                <a16:creationId xmlns:a16="http://schemas.microsoft.com/office/drawing/2014/main" id="{5C62F2BA-13DE-4E47-BAD0-D7A9CC4A7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677" y="69500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" name="Rectangle 641">
            <a:extLst>
              <a:ext uri="{FF2B5EF4-FFF2-40B4-BE49-F238E27FC236}">
                <a16:creationId xmlns:a16="http://schemas.microsoft.com/office/drawing/2014/main" id="{B07F80C1-DE4D-4897-85B1-960E43B65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7" y="40798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3" name="Rectangle 641">
            <a:extLst>
              <a:ext uri="{FF2B5EF4-FFF2-40B4-BE49-F238E27FC236}">
                <a16:creationId xmlns:a16="http://schemas.microsoft.com/office/drawing/2014/main" id="{DD3ADB8D-AE7E-4565-B917-CEF48EC73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5227" y="40798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" name="Rectangle 641">
            <a:extLst>
              <a:ext uri="{FF2B5EF4-FFF2-40B4-BE49-F238E27FC236}">
                <a16:creationId xmlns:a16="http://schemas.microsoft.com/office/drawing/2014/main" id="{3C9EAD7F-4726-430F-8A4F-E7FE8DCBC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7" y="40798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5" name="Rectangle 641">
            <a:extLst>
              <a:ext uri="{FF2B5EF4-FFF2-40B4-BE49-F238E27FC236}">
                <a16:creationId xmlns:a16="http://schemas.microsoft.com/office/drawing/2014/main" id="{858EC0A9-4468-4ECA-8860-08F258E70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77" y="50704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6" name="Rectangle 641">
            <a:extLst>
              <a:ext uri="{FF2B5EF4-FFF2-40B4-BE49-F238E27FC236}">
                <a16:creationId xmlns:a16="http://schemas.microsoft.com/office/drawing/2014/main" id="{57883EE5-A5BC-4C9B-9614-816938E73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4727" y="1974851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1" name="Rectangle 641">
            <a:extLst>
              <a:ext uri="{FF2B5EF4-FFF2-40B4-BE49-F238E27FC236}">
                <a16:creationId xmlns:a16="http://schemas.microsoft.com/office/drawing/2014/main" id="{92E8B3C8-38CF-4EDA-9A22-C6847DDCD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3477" y="2717801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2" name="Rectangle 641">
            <a:extLst>
              <a:ext uri="{FF2B5EF4-FFF2-40B4-BE49-F238E27FC236}">
                <a16:creationId xmlns:a16="http://schemas.microsoft.com/office/drawing/2014/main" id="{B9C19712-2326-4314-97A9-28C433280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777" y="2222501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3" name="Rectangle 641">
            <a:extLst>
              <a:ext uri="{FF2B5EF4-FFF2-40B4-BE49-F238E27FC236}">
                <a16:creationId xmlns:a16="http://schemas.microsoft.com/office/drawing/2014/main" id="{5408AB79-4B65-42C8-915D-92FF4A43D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9727" y="2717801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6" name="Rectangle 641">
            <a:extLst>
              <a:ext uri="{FF2B5EF4-FFF2-40B4-BE49-F238E27FC236}">
                <a16:creationId xmlns:a16="http://schemas.microsoft.com/office/drawing/2014/main" id="{BD8B4E0B-3833-40A9-8635-34FB77D00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389" y="6469063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7" name="Rectangle 641">
            <a:extLst>
              <a:ext uri="{FF2B5EF4-FFF2-40B4-BE49-F238E27FC236}">
                <a16:creationId xmlns:a16="http://schemas.microsoft.com/office/drawing/2014/main" id="{CE5B5087-D333-4A46-A26E-8E5F90879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02" y="24653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3740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00370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426743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824893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993714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84496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143868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704141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258681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430784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154385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388209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2209217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39700" y="24856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4275776" y="22356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5401627" y="27364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903276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647700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967742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641824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974228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650624" y="91000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659767" y="273197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66417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341681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668706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3973506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74ECB211-51E5-4D6E-8659-AB7FB1158D0F}"/>
              </a:ext>
            </a:extLst>
          </p:cNvPr>
          <p:cNvSpPr/>
          <p:nvPr/>
        </p:nvSpPr>
        <p:spPr bwMode="auto">
          <a:xfrm>
            <a:off x="655012" y="88524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4" name="Rectangle 683">
            <a:extLst>
              <a:ext uri="{FF2B5EF4-FFF2-40B4-BE49-F238E27FC236}">
                <a16:creationId xmlns:a16="http://schemas.microsoft.com/office/drawing/2014/main" id="{A5EDA334-5F8B-4602-93A1-AAC9DA8F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12134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2022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年）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営業予定表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294306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2022</a:t>
            </a:r>
          </a:p>
        </p:txBody>
      </p:sp>
      <p:graphicFrame>
        <p:nvGraphicFramePr>
          <p:cNvPr id="27" name="Group 1059">
            <a:extLst>
              <a:ext uri="{FF2B5EF4-FFF2-40B4-BE49-F238E27FC236}">
                <a16:creationId xmlns:a16="http://schemas.microsoft.com/office/drawing/2014/main" id="{53270076-21EC-4FC0-95E2-A1FA937D9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67279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E50772C9-6FBB-4E2A-9551-B46232474A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919895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6788EF43-81B0-4C5D-9445-AD57D139B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872723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2EAB3FCE-2AF6-4399-A19F-E8A1112F6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01450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B97D33C6-B1F3-4EA3-8F7B-F80C10462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539671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2" name="Group 1059">
            <a:extLst>
              <a:ext uri="{FF2B5EF4-FFF2-40B4-BE49-F238E27FC236}">
                <a16:creationId xmlns:a16="http://schemas.microsoft.com/office/drawing/2014/main" id="{4D4F24CF-91A1-4221-9BE7-681B52844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195376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3" name="Group 1059">
            <a:extLst>
              <a:ext uri="{FF2B5EF4-FFF2-40B4-BE49-F238E27FC236}">
                <a16:creationId xmlns:a16="http://schemas.microsoft.com/office/drawing/2014/main" id="{99AD6F14-31B6-4063-B68F-D47DCD3FA9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524965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4" name="Group 1059">
            <a:extLst>
              <a:ext uri="{FF2B5EF4-FFF2-40B4-BE49-F238E27FC236}">
                <a16:creationId xmlns:a16="http://schemas.microsoft.com/office/drawing/2014/main" id="{A716D468-3972-48E3-9040-F2314F16B2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263648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6" name="Group 1059">
            <a:extLst>
              <a:ext uri="{FF2B5EF4-FFF2-40B4-BE49-F238E27FC236}">
                <a16:creationId xmlns:a16="http://schemas.microsoft.com/office/drawing/2014/main" id="{0691F882-7091-4A32-900E-0EB698B09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117300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7" name="Group 1059">
            <a:extLst>
              <a:ext uri="{FF2B5EF4-FFF2-40B4-BE49-F238E27FC236}">
                <a16:creationId xmlns:a16="http://schemas.microsoft.com/office/drawing/2014/main" id="{7EA540C3-D3E9-4E77-A04C-4E72BA2BC8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287476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9" name="Group 1059">
            <a:extLst>
              <a:ext uri="{FF2B5EF4-FFF2-40B4-BE49-F238E27FC236}">
                <a16:creationId xmlns:a16="http://schemas.microsoft.com/office/drawing/2014/main" id="{12E3A16D-AF01-44BA-80E5-91F8E43DBE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855860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0" name="Group 1059">
            <a:extLst>
              <a:ext uri="{FF2B5EF4-FFF2-40B4-BE49-F238E27FC236}">
                <a16:creationId xmlns:a16="http://schemas.microsoft.com/office/drawing/2014/main" id="{2CE0CDDB-F8CA-4C1F-AFF7-15932AD3AD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310467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798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2117</Words>
  <Application>Microsoft Office PowerPoint</Application>
  <PresentationFormat>ユーザー設定</PresentationFormat>
  <Paragraphs>2051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pptxi41_2022年用の営業日カレンダー（4月スタート）</dc:title>
  <dc:subject>pptxi41_2022年用の営業日カレンダー（4月スタート）</dc:subject>
  <dc:creator>でじけろお</dc:creator>
  <cp:lastModifiedBy/>
  <cp:revision>1</cp:revision>
  <dcterms:created xsi:type="dcterms:W3CDTF">2014-11-26T07:52:25Z</dcterms:created>
  <dcterms:modified xsi:type="dcterms:W3CDTF">2021-12-05T07:59:05Z</dcterms:modified>
  <cp:category/>
  <cp:version>1</cp:version>
</cp:coreProperties>
</file>